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432" r:id="rId5"/>
    <p:sldId id="307" r:id="rId6"/>
    <p:sldId id="433" r:id="rId7"/>
    <p:sldId id="306" r:id="rId8"/>
    <p:sldId id="346" r:id="rId9"/>
    <p:sldId id="434" r:id="rId10"/>
    <p:sldId id="320" r:id="rId11"/>
    <p:sldId id="425" r:id="rId12"/>
    <p:sldId id="435" r:id="rId13"/>
    <p:sldId id="341" r:id="rId14"/>
    <p:sldId id="342" r:id="rId15"/>
    <p:sldId id="343" r:id="rId16"/>
    <p:sldId id="313" r:id="rId17"/>
    <p:sldId id="423" r:id="rId18"/>
    <p:sldId id="439" r:id="rId19"/>
    <p:sldId id="424" r:id="rId20"/>
    <p:sldId id="436" r:id="rId21"/>
    <p:sldId id="310" r:id="rId22"/>
    <p:sldId id="347" r:id="rId23"/>
    <p:sldId id="348" r:id="rId24"/>
    <p:sldId id="349" r:id="rId25"/>
    <p:sldId id="350" r:id="rId26"/>
    <p:sldId id="437" r:id="rId27"/>
    <p:sldId id="438" r:id="rId28"/>
    <p:sldId id="393" r:id="rId29"/>
    <p:sldId id="421" r:id="rId30"/>
    <p:sldId id="303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93D3"/>
    <a:srgbClr val="F1D2E7"/>
    <a:srgbClr val="FEE68C"/>
    <a:srgbClr val="F48E8C"/>
    <a:srgbClr val="FAEAB9"/>
    <a:srgbClr val="5CCE5F"/>
    <a:srgbClr val="59C95C"/>
    <a:srgbClr val="40BFCB"/>
    <a:srgbClr val="FAFF54"/>
    <a:srgbClr val="FFA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4660"/>
  </p:normalViewPr>
  <p:slideViewPr>
    <p:cSldViewPr snapToGrid="0">
      <p:cViewPr>
        <p:scale>
          <a:sx n="100" d="100"/>
          <a:sy n="100" d="100"/>
        </p:scale>
        <p:origin x="-486" y="5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</c:v>
                </c:pt>
                <c:pt idx="1">
                  <c:v>2</c:v>
                </c:pt>
                <c:pt idx="2">
                  <c:v>2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92D6-4920-AEED-C407C6775D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3A2-468E-B01E-6F5ED1DB20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1</c:v>
                </c:pt>
                <c:pt idx="1">
                  <c:v>5</c:v>
                </c:pt>
                <c:pt idx="2">
                  <c:v>1</c:v>
                </c:pt>
                <c:pt idx="3">
                  <c:v>1</c:v>
                </c:pt>
                <c:pt idx="4">
                  <c:v>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D05-4607-BF04-AF8013ED46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1EBE-4667-B8D9-BCE4815C15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70E2E5-297D-4716-9A37-AB53292F29A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67329E-E846-4EC7-BFA5-2B568E6BB87A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模式選擇</a:t>
          </a:r>
        </a:p>
      </dgm:t>
    </dgm:pt>
    <dgm:pt modelId="{62799C41-5811-4012-A9EC-CE69F4708506}" type="parTrans" cxnId="{0EB99593-EDF5-447C-83A2-EB53D1FAD23D}">
      <dgm:prSet/>
      <dgm:spPr/>
      <dgm:t>
        <a:bodyPr/>
        <a:lstStyle/>
        <a:p>
          <a:endParaRPr lang="zh-TW" altLang="en-US"/>
        </a:p>
      </dgm:t>
    </dgm:pt>
    <dgm:pt modelId="{83E2FEC0-B2B7-469D-BEEA-72308DF80BC5}" type="sibTrans" cxnId="{0EB99593-EDF5-447C-83A2-EB53D1FAD23D}">
      <dgm:prSet/>
      <dgm:spPr/>
      <dgm:t>
        <a:bodyPr/>
        <a:lstStyle/>
        <a:p>
          <a:endParaRPr lang="zh-TW" altLang="en-US"/>
        </a:p>
      </dgm:t>
    </dgm:pt>
    <dgm:pt modelId="{96E98D03-5CEB-4BA1-9AD4-AD5135DA4C3A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關卡設定</a:t>
          </a:r>
        </a:p>
      </dgm:t>
    </dgm:pt>
    <dgm:pt modelId="{80D75169-F095-4BF7-A644-A5831CF66D35}" type="parTrans" cxnId="{537DCF31-405D-4833-9BB0-1178F16EF00E}">
      <dgm:prSet/>
      <dgm:spPr/>
      <dgm:t>
        <a:bodyPr/>
        <a:lstStyle/>
        <a:p>
          <a:endParaRPr lang="zh-TW" altLang="en-US"/>
        </a:p>
      </dgm:t>
    </dgm:pt>
    <dgm:pt modelId="{B6D04706-576C-4127-9DDE-908D59FFF668}" type="sibTrans" cxnId="{537DCF31-405D-4833-9BB0-1178F16EF00E}">
      <dgm:prSet/>
      <dgm:spPr/>
      <dgm:t>
        <a:bodyPr/>
        <a:lstStyle/>
        <a:p>
          <a:endParaRPr lang="zh-TW" altLang="en-US"/>
        </a:p>
      </dgm:t>
    </dgm:pt>
    <dgm:pt modelId="{301B8355-3BDC-47A5-815B-374550BA850B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戰鬥場景</a:t>
          </a:r>
        </a:p>
      </dgm:t>
    </dgm:pt>
    <dgm:pt modelId="{BF2E576C-5BAF-43CE-94A9-5362BF1E60B5}" type="parTrans" cxnId="{C47F55C3-0E0D-4FF4-B9F2-F6D2658EAA6C}">
      <dgm:prSet/>
      <dgm:spPr/>
      <dgm:t>
        <a:bodyPr/>
        <a:lstStyle/>
        <a:p>
          <a:endParaRPr lang="zh-TW" altLang="en-US"/>
        </a:p>
      </dgm:t>
    </dgm:pt>
    <dgm:pt modelId="{2191A44A-78C4-44B5-A924-05812A9DCD26}" type="sibTrans" cxnId="{C47F55C3-0E0D-4FF4-B9F2-F6D2658EAA6C}">
      <dgm:prSet/>
      <dgm:spPr/>
      <dgm:t>
        <a:bodyPr/>
        <a:lstStyle/>
        <a:p>
          <a:endParaRPr lang="zh-TW" altLang="en-US"/>
        </a:p>
      </dgm:t>
    </dgm:pt>
    <dgm:pt modelId="{C8CF2A94-0E7D-4B47-9448-F901BD64CC04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對戰結束</a:t>
          </a:r>
        </a:p>
      </dgm:t>
    </dgm:pt>
    <dgm:pt modelId="{49CCB1C6-3E64-4F7B-899C-E9738C64861C}" type="parTrans" cxnId="{0059A695-8650-460B-AA22-35A72A9B0B47}">
      <dgm:prSet/>
      <dgm:spPr/>
      <dgm:t>
        <a:bodyPr/>
        <a:lstStyle/>
        <a:p>
          <a:endParaRPr lang="zh-TW" altLang="en-US"/>
        </a:p>
      </dgm:t>
    </dgm:pt>
    <dgm:pt modelId="{A818A08F-5966-486A-A2F7-45DEE0894BA1}" type="sibTrans" cxnId="{0059A695-8650-460B-AA22-35A72A9B0B47}">
      <dgm:prSet/>
      <dgm:spPr/>
      <dgm:t>
        <a:bodyPr/>
        <a:lstStyle/>
        <a:p>
          <a:endParaRPr lang="zh-TW" altLang="en-US"/>
        </a:p>
      </dgm:t>
    </dgm:pt>
    <dgm:pt modelId="{D196FC89-01E2-41E8-B1C8-6CF6A159BA86}" type="pres">
      <dgm:prSet presAssocID="{8D70E2E5-297D-4716-9A37-AB53292F29AC}" presName="Name0" presStyleCnt="0">
        <dgm:presLayoutVars>
          <dgm:dir/>
          <dgm:animLvl val="lvl"/>
          <dgm:resizeHandles val="exact"/>
        </dgm:presLayoutVars>
      </dgm:prSet>
      <dgm:spPr/>
    </dgm:pt>
    <dgm:pt modelId="{C9CA0238-409C-4ECD-AA9A-B7905287177F}" type="pres">
      <dgm:prSet presAssocID="{5067329E-E846-4EC7-BFA5-2B568E6BB87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FE2675-6B32-4789-9FA7-D60CFA6C938C}" type="pres">
      <dgm:prSet presAssocID="{83E2FEC0-B2B7-469D-BEEA-72308DF80BC5}" presName="parTxOnlySpace" presStyleCnt="0"/>
      <dgm:spPr/>
    </dgm:pt>
    <dgm:pt modelId="{66CF1CF8-7C80-4369-ABBA-638D7B1A520E}" type="pres">
      <dgm:prSet presAssocID="{96E98D03-5CEB-4BA1-9AD4-AD5135DA4C3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76F94C0-5500-4626-9D27-ACA96E77382E}" type="pres">
      <dgm:prSet presAssocID="{B6D04706-576C-4127-9DDE-908D59FFF668}" presName="parTxOnlySpace" presStyleCnt="0"/>
      <dgm:spPr/>
    </dgm:pt>
    <dgm:pt modelId="{C5351AF6-2095-4D1A-80E9-5449A8F1C630}" type="pres">
      <dgm:prSet presAssocID="{301B8355-3BDC-47A5-815B-374550BA85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1BEA7D5-6AA7-4A96-83E0-04F9B7BABCFE}" type="pres">
      <dgm:prSet presAssocID="{2191A44A-78C4-44B5-A924-05812A9DCD26}" presName="parTxOnlySpace" presStyleCnt="0"/>
      <dgm:spPr/>
    </dgm:pt>
    <dgm:pt modelId="{160F9ADE-2385-4D81-8055-D200370C288E}" type="pres">
      <dgm:prSet presAssocID="{C8CF2A94-0E7D-4B47-9448-F901BD64CC0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50ABF28-F40C-45DA-AEB9-7A2A5B6B04BF}" type="presOf" srcId="{96E98D03-5CEB-4BA1-9AD4-AD5135DA4C3A}" destId="{66CF1CF8-7C80-4369-ABBA-638D7B1A520E}" srcOrd="0" destOrd="0" presId="urn:microsoft.com/office/officeart/2005/8/layout/chevron1"/>
    <dgm:cxn modelId="{537DCF31-405D-4833-9BB0-1178F16EF00E}" srcId="{8D70E2E5-297D-4716-9A37-AB53292F29AC}" destId="{96E98D03-5CEB-4BA1-9AD4-AD5135DA4C3A}" srcOrd="1" destOrd="0" parTransId="{80D75169-F095-4BF7-A644-A5831CF66D35}" sibTransId="{B6D04706-576C-4127-9DDE-908D59FFF668}"/>
    <dgm:cxn modelId="{CCBE9E65-A627-46E5-A89B-B27B47C0E80E}" type="presOf" srcId="{5067329E-E846-4EC7-BFA5-2B568E6BB87A}" destId="{C9CA0238-409C-4ECD-AA9A-B7905287177F}" srcOrd="0" destOrd="0" presId="urn:microsoft.com/office/officeart/2005/8/layout/chevron1"/>
    <dgm:cxn modelId="{6E763348-B0E7-4D42-A9B6-3634DF48E627}" type="presOf" srcId="{C8CF2A94-0E7D-4B47-9448-F901BD64CC04}" destId="{160F9ADE-2385-4D81-8055-D200370C288E}" srcOrd="0" destOrd="0" presId="urn:microsoft.com/office/officeart/2005/8/layout/chevron1"/>
    <dgm:cxn modelId="{C9780F4E-975C-46DF-A450-CFB9ED6FE686}" type="presOf" srcId="{301B8355-3BDC-47A5-815B-374550BA850B}" destId="{C5351AF6-2095-4D1A-80E9-5449A8F1C630}" srcOrd="0" destOrd="0" presId="urn:microsoft.com/office/officeart/2005/8/layout/chevron1"/>
    <dgm:cxn modelId="{0EB99593-EDF5-447C-83A2-EB53D1FAD23D}" srcId="{8D70E2E5-297D-4716-9A37-AB53292F29AC}" destId="{5067329E-E846-4EC7-BFA5-2B568E6BB87A}" srcOrd="0" destOrd="0" parTransId="{62799C41-5811-4012-A9EC-CE69F4708506}" sibTransId="{83E2FEC0-B2B7-469D-BEEA-72308DF80BC5}"/>
    <dgm:cxn modelId="{0059A695-8650-460B-AA22-35A72A9B0B47}" srcId="{8D70E2E5-297D-4716-9A37-AB53292F29AC}" destId="{C8CF2A94-0E7D-4B47-9448-F901BD64CC04}" srcOrd="3" destOrd="0" parTransId="{49CCB1C6-3E64-4F7B-899C-E9738C64861C}" sibTransId="{A818A08F-5966-486A-A2F7-45DEE0894BA1}"/>
    <dgm:cxn modelId="{C47F55C3-0E0D-4FF4-B9F2-F6D2658EAA6C}" srcId="{8D70E2E5-297D-4716-9A37-AB53292F29AC}" destId="{301B8355-3BDC-47A5-815B-374550BA850B}" srcOrd="2" destOrd="0" parTransId="{BF2E576C-5BAF-43CE-94A9-5362BF1E60B5}" sibTransId="{2191A44A-78C4-44B5-A924-05812A9DCD26}"/>
    <dgm:cxn modelId="{9B2930E8-22D8-4FFB-9178-64860D982DC7}" type="presOf" srcId="{8D70E2E5-297D-4716-9A37-AB53292F29AC}" destId="{D196FC89-01E2-41E8-B1C8-6CF6A159BA86}" srcOrd="0" destOrd="0" presId="urn:microsoft.com/office/officeart/2005/8/layout/chevron1"/>
    <dgm:cxn modelId="{769D1B11-9A85-4A69-AAC6-CB7D323E4752}" type="presParOf" srcId="{D196FC89-01E2-41E8-B1C8-6CF6A159BA86}" destId="{C9CA0238-409C-4ECD-AA9A-B7905287177F}" srcOrd="0" destOrd="0" presId="urn:microsoft.com/office/officeart/2005/8/layout/chevron1"/>
    <dgm:cxn modelId="{817F24C2-5EAB-4B66-8B26-D0CE56BD7022}" type="presParOf" srcId="{D196FC89-01E2-41E8-B1C8-6CF6A159BA86}" destId="{82FE2675-6B32-4789-9FA7-D60CFA6C938C}" srcOrd="1" destOrd="0" presId="urn:microsoft.com/office/officeart/2005/8/layout/chevron1"/>
    <dgm:cxn modelId="{01E6D121-2D5F-46F4-B28E-6AEC6DBB2D59}" type="presParOf" srcId="{D196FC89-01E2-41E8-B1C8-6CF6A159BA86}" destId="{66CF1CF8-7C80-4369-ABBA-638D7B1A520E}" srcOrd="2" destOrd="0" presId="urn:microsoft.com/office/officeart/2005/8/layout/chevron1"/>
    <dgm:cxn modelId="{36BBCB49-413B-43F7-A114-3435A9313B64}" type="presParOf" srcId="{D196FC89-01E2-41E8-B1C8-6CF6A159BA86}" destId="{B76F94C0-5500-4626-9D27-ACA96E77382E}" srcOrd="3" destOrd="0" presId="urn:microsoft.com/office/officeart/2005/8/layout/chevron1"/>
    <dgm:cxn modelId="{E839F191-AF10-4F9E-BAAF-31E2576ECA17}" type="presParOf" srcId="{D196FC89-01E2-41E8-B1C8-6CF6A159BA86}" destId="{C5351AF6-2095-4D1A-80E9-5449A8F1C630}" srcOrd="4" destOrd="0" presId="urn:microsoft.com/office/officeart/2005/8/layout/chevron1"/>
    <dgm:cxn modelId="{80660CED-9B7E-4954-A678-3B4DF090ABCE}" type="presParOf" srcId="{D196FC89-01E2-41E8-B1C8-6CF6A159BA86}" destId="{51BEA7D5-6AA7-4A96-83E0-04F9B7BABCFE}" srcOrd="5" destOrd="0" presId="urn:microsoft.com/office/officeart/2005/8/layout/chevron1"/>
    <dgm:cxn modelId="{447BA466-F0AE-41D7-B12C-6912D62884A0}" type="presParOf" srcId="{D196FC89-01E2-41E8-B1C8-6CF6A159BA86}" destId="{160F9ADE-2385-4D81-8055-D200370C288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A0238-409C-4ECD-AA9A-B7905287177F}">
      <dsp:nvSpPr>
        <dsp:cNvPr id="0" name=""/>
        <dsp:cNvSpPr/>
      </dsp:nvSpPr>
      <dsp:spPr>
        <a:xfrm>
          <a:off x="3770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模式選擇</a:t>
          </a:r>
        </a:p>
      </dsp:txBody>
      <dsp:txXfrm>
        <a:off x="283946" y="0"/>
        <a:ext cx="1634367" cy="560351"/>
      </dsp:txXfrm>
    </dsp:sp>
    <dsp:sp modelId="{66CF1CF8-7C80-4369-ABBA-638D7B1A520E}">
      <dsp:nvSpPr>
        <dsp:cNvPr id="0" name=""/>
        <dsp:cNvSpPr/>
      </dsp:nvSpPr>
      <dsp:spPr>
        <a:xfrm>
          <a:off x="1979017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關卡設定</a:t>
          </a:r>
        </a:p>
      </dsp:txBody>
      <dsp:txXfrm>
        <a:off x="2259193" y="0"/>
        <a:ext cx="1634367" cy="560351"/>
      </dsp:txXfrm>
    </dsp:sp>
    <dsp:sp modelId="{C5351AF6-2095-4D1A-80E9-5449A8F1C630}">
      <dsp:nvSpPr>
        <dsp:cNvPr id="0" name=""/>
        <dsp:cNvSpPr/>
      </dsp:nvSpPr>
      <dsp:spPr>
        <a:xfrm>
          <a:off x="3954264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戰鬥場景</a:t>
          </a:r>
        </a:p>
      </dsp:txBody>
      <dsp:txXfrm>
        <a:off x="4234440" y="0"/>
        <a:ext cx="1634367" cy="560351"/>
      </dsp:txXfrm>
    </dsp:sp>
    <dsp:sp modelId="{160F9ADE-2385-4D81-8055-D200370C288E}">
      <dsp:nvSpPr>
        <dsp:cNvPr id="0" name=""/>
        <dsp:cNvSpPr/>
      </dsp:nvSpPr>
      <dsp:spPr>
        <a:xfrm>
          <a:off x="5929510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對戰結束</a:t>
          </a:r>
        </a:p>
      </dsp:txBody>
      <dsp:txXfrm>
        <a:off x="6209686" y="0"/>
        <a:ext cx="1634367" cy="5603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F27EF6-A4C3-4669-A4C6-66F150F9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7677D8-B847-4E3B-9D0B-6AA91601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99FB3CA-60D3-4D17-9BDC-52B7715AF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04A9EF-0CEA-46AC-9C89-54E6C2DAE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988D71-9B72-413C-BBC3-F356177AA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5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00E17-DEDC-451A-9294-66AD622F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8B406D-9037-4903-B907-2491830CA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BB47B0-8A74-409F-9B44-2B0410E0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CD98B6-7183-43D6-AF6C-14A37DD2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96B22B-58B1-4479-A87E-6FA4DEEB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6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7937BD6-960D-4C00-8D73-A48B55E21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140EAF-7C49-4982-9DA4-CDFA1AE55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20863A-BD49-4E3F-9394-42E6854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E8E80A-E0C0-4453-98C7-373251DEA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BEA1ED-7D34-4B9F-B4D4-82B8F821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05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F47E45D-1358-4725-B475-089B5C26C25C}"/>
              </a:ext>
            </a:extLst>
          </p:cNvPr>
          <p:cNvSpPr/>
          <p:nvPr userDrawn="1"/>
        </p:nvSpPr>
        <p:spPr>
          <a:xfrm>
            <a:off x="0" y="-3867"/>
            <a:ext cx="12192000" cy="68618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302A21-90BC-4F62-8B0D-DAC3CB65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95E6D-BA80-46D5-922F-1A2C8F18B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BD16E4-0247-4310-A842-487EC59D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A08AD3-96CF-4280-A9F1-D4C8728F8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BE403E-F107-4DEF-8C8E-EC1D91C3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9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C13D-7DCD-4E17-AAE6-643DAA78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2F127E-EA6B-4828-A2CA-C031496C0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FE4B55-9C72-4F9F-85B2-A02829BAD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629556-7B91-4E02-AFC7-5E747482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B0BD7D-5BDA-4E60-ABAF-DF2E4B6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06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5B2FFC-2801-4852-A981-947F04F9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B78210-1BB2-4883-BDAA-29B3AA51A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0C0C8A-A18E-4DE4-B20D-AD6E7C2BA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D875EC-A7D6-4984-9A1E-558BA089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C31D57-2BC1-486B-B07C-C953C3667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973578-848A-49A9-996C-A5C78CD09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57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29DCF-4FEC-41E3-B24D-614128C3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81C8B0-3193-4C36-9FC2-585F679A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A89B17-985C-4D5A-9951-C32EE0512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4E7695-5204-4BBE-92BF-A67EA774E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CC90A78-12F6-4532-A5C7-C29F2983C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013A4BF-E73F-421D-804E-37630BA5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8FB54FE-3CF7-499E-8A6E-0FAFE6BF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0B91706-2689-4BA2-A388-10C19E33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27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E492B-F504-4478-8FE6-1330D02F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5E8EED-296E-4E79-AD70-B337840E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E016598-8596-4B6B-A9D8-044F7D19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2BD30B-0516-41E3-B93D-E7BE1DBA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37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A248FE4-F5C0-4BE1-B891-B2881583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324D20F-0773-462E-ADC5-17A729DA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E03467-5A70-45F4-A2BE-C209DA82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EDDFC-B927-427E-B3E5-5BA40E93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F00613-215F-4E9D-AFC2-EE58EA26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A6E113-A34C-4E28-B467-B9F82B633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E74343-CA25-4A74-A920-BB504769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EC0A2D-A924-4487-8462-D48C5653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0BB00CC-7B73-4605-991A-455100B2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5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379F7-F323-4A83-A783-C201D679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7C97DB2-E8A7-4D89-B2FC-C3DC0AE56D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E32A8CC-1E57-44C2-93AB-219E04CE7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E4B503-93BE-416F-A63B-DA104B98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652DDB-2FC0-49B7-BE4D-B87D8A01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65B6E1-6347-44E6-B55F-5095919D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18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B364F9-84AE-4890-9233-4D1B91F8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B3A-705C-49A2-87F5-CE70AB400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9A7B34-7DFC-4EC8-9955-F6DD4FB1D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A7A6E-587F-4F27-A56D-E76433EC3947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703687-1643-4781-8490-DCA281AE7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0752F1-77CB-4881-9CF8-321B9D4AC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244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microsoft.com/office/2007/relationships/hdphoto" Target="../media/hdphoto1.wdp"/><Relationship Id="rId7" Type="http://schemas.openxmlformats.org/officeDocument/2006/relationships/diagramLayout" Target="../diagrams/layout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microsoft.com/office/2007/relationships/hdphoto" Target="../media/hdphoto2.wdp"/><Relationship Id="rId10" Type="http://schemas.microsoft.com/office/2007/relationships/diagramDrawing" Target="../diagrams/drawing6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1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microsoft.com/office/2007/relationships/hdphoto" Target="../media/hdphoto2.wdp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microsoft.com/office/2007/relationships/hdphoto" Target="../media/hdphoto1.wdp"/><Relationship Id="rId7" Type="http://schemas.openxmlformats.org/officeDocument/2006/relationships/diagramLayout" Target="../diagrams/layout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5" Type="http://schemas.microsoft.com/office/2007/relationships/hdphoto" Target="../media/hdphoto2.wdp"/><Relationship Id="rId10" Type="http://schemas.microsoft.com/office/2007/relationships/diagramDrawing" Target="../diagrams/drawing7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microsoft.com/office/2007/relationships/hdphoto" Target="../media/hdphoto1.wdp"/><Relationship Id="rId7" Type="http://schemas.openxmlformats.org/officeDocument/2006/relationships/diagramLayout" Target="../diagrams/layout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5" Type="http://schemas.microsoft.com/office/2007/relationships/hdphoto" Target="../media/hdphoto2.wdp"/><Relationship Id="rId10" Type="http://schemas.microsoft.com/office/2007/relationships/diagramDrawing" Target="../diagrams/drawing8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microsoft.com/office/2007/relationships/hdphoto" Target="../media/hdphoto1.wdp"/><Relationship Id="rId7" Type="http://schemas.openxmlformats.org/officeDocument/2006/relationships/diagramLayout" Target="../diagrams/layout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.xml"/><Relationship Id="rId5" Type="http://schemas.microsoft.com/office/2007/relationships/hdphoto" Target="../media/hdphoto2.wdp"/><Relationship Id="rId10" Type="http://schemas.microsoft.com/office/2007/relationships/diagramDrawing" Target="../diagrams/drawing9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31.sv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hdphoto" Target="../media/hdphoto1.wdp"/><Relationship Id="rId7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microsoft.com/office/2007/relationships/hdphoto" Target="../media/hdphoto2.wdp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microsoft.com/office/2007/relationships/hdphoto" Target="../media/hdphoto1.wdp"/><Relationship Id="rId7" Type="http://schemas.openxmlformats.org/officeDocument/2006/relationships/diagramLayout" Target="../diagrams/layou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2.wdp"/><Relationship Id="rId10" Type="http://schemas.microsoft.com/office/2007/relationships/diagramDrawing" Target="../diagrams/drawing3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microsoft.com/office/2007/relationships/hdphoto" Target="../media/hdphoto1.wdp"/><Relationship Id="rId7" Type="http://schemas.openxmlformats.org/officeDocument/2006/relationships/diagramLayout" Target="../diagrams/layou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microsoft.com/office/2007/relationships/hdphoto" Target="../media/hdphoto2.wdp"/><Relationship Id="rId10" Type="http://schemas.microsoft.com/office/2007/relationships/diagramDrawing" Target="../diagrams/drawing4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microsoft.com/office/2007/relationships/hdphoto" Target="../media/hdphoto1.wdp"/><Relationship Id="rId7" Type="http://schemas.openxmlformats.org/officeDocument/2006/relationships/diagramLayout" Target="../diagrams/layout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microsoft.com/office/2007/relationships/hdphoto" Target="../media/hdphoto2.wdp"/><Relationship Id="rId10" Type="http://schemas.microsoft.com/office/2007/relationships/diagramDrawing" Target="../diagrams/drawing5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4BA10B41-70CA-4FE2-BF45-72409F90CB1B}"/>
              </a:ext>
            </a:extLst>
          </p:cNvPr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endParaRPr lang="zh-TW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A31B72E8-FC6A-42EC-94A1-240C233D8A1E}"/>
              </a:ext>
            </a:extLst>
          </p:cNvPr>
          <p:cNvCxnSpPr>
            <a:cxnSpLocks/>
          </p:cNvCxnSpPr>
          <p:nvPr/>
        </p:nvCxnSpPr>
        <p:spPr>
          <a:xfrm>
            <a:off x="7036067" y="4593112"/>
            <a:ext cx="4860758" cy="937872"/>
          </a:xfrm>
          <a:prstGeom prst="bentConnector3">
            <a:avLst>
              <a:gd name="adj1" fmla="val 7772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9F967E7-F128-4331-84EF-701476EFA1EA}"/>
              </a:ext>
            </a:extLst>
          </p:cNvPr>
          <p:cNvCxnSpPr>
            <a:cxnSpLocks/>
          </p:cNvCxnSpPr>
          <p:nvPr/>
        </p:nvCxnSpPr>
        <p:spPr>
          <a:xfrm flipV="1">
            <a:off x="4177364" y="4783758"/>
            <a:ext cx="7507705" cy="1492823"/>
          </a:xfrm>
          <a:prstGeom prst="bentConnector3">
            <a:avLst>
              <a:gd name="adj1" fmla="val 83718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AC349ACF-6DED-4200-B074-637D6A49E5F7}"/>
              </a:ext>
            </a:extLst>
          </p:cNvPr>
          <p:cNvCxnSpPr>
            <a:cxnSpLocks/>
          </p:cNvCxnSpPr>
          <p:nvPr/>
        </p:nvCxnSpPr>
        <p:spPr>
          <a:xfrm flipV="1">
            <a:off x="8610600" y="5151834"/>
            <a:ext cx="2573956" cy="374292"/>
          </a:xfrm>
          <a:prstGeom prst="bentConnector3">
            <a:avLst>
              <a:gd name="adj1" fmla="val 60471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6D803BBB-407C-4441-A7D3-F717213F8F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4695" y="3414796"/>
            <a:ext cx="6758002" cy="852441"/>
          </a:xfrm>
          <a:prstGeom prst="bentConnector3">
            <a:avLst>
              <a:gd name="adj1" fmla="val 80907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9" name="文字方塊 98">
            <a:extLst>
              <a:ext uri="{FF2B5EF4-FFF2-40B4-BE49-F238E27FC236}">
                <a16:creationId xmlns:a16="http://schemas.microsoft.com/office/drawing/2014/main" id="{A75C33DC-0C35-45B6-B1A9-EAD6CD2AA0DE}"/>
              </a:ext>
            </a:extLst>
          </p:cNvPr>
          <p:cNvSpPr txBox="1"/>
          <p:nvPr/>
        </p:nvSpPr>
        <p:spPr>
          <a:xfrm>
            <a:off x="7098725" y="2919739"/>
            <a:ext cx="275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楊昌龍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楊志騰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陳星佑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侯勝勳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指導老師：陳俊瑋</a:t>
            </a:r>
          </a:p>
          <a:p>
            <a:pPr algn="r"/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片 28" descr="一張含有 文字, 白板 的圖片&#10;&#10;自動產生的描述">
            <a:extLst>
              <a:ext uri="{FF2B5EF4-FFF2-40B4-BE49-F238E27FC236}">
                <a16:creationId xmlns:a16="http://schemas.microsoft.com/office/drawing/2014/main" id="{A1EFBE3E-2666-4408-B5EF-FB066BBF8B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89" t="24706" r="16067" b="33703"/>
          <a:stretch/>
        </p:blipFill>
        <p:spPr>
          <a:xfrm>
            <a:off x="2074798" y="2531643"/>
            <a:ext cx="5442934" cy="18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94326" y="1906144"/>
            <a:ext cx="4251691" cy="239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E98257E9-D348-4AD3-8185-F2DE1F961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84321" y="4115894"/>
            <a:ext cx="4338247" cy="236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場景設計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35570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訓練場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歐式建築元素融合未來科技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表現出別有現實世界的風情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為發光材質製作特殊渲染</a:t>
            </a:r>
          </a:p>
        </p:txBody>
      </p:sp>
    </p:spTree>
    <p:extLst>
      <p:ext uri="{BB962C8B-B14F-4D97-AF65-F5344CB8AC3E}">
        <p14:creationId xmlns:p14="http://schemas.microsoft.com/office/powerpoint/2010/main" val="426049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6784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0E3B614-B61A-4ACD-8C2E-D53BFDB8F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01717" y="3991236"/>
            <a:ext cx="4337213" cy="256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84255" y="1986940"/>
            <a:ext cx="4100552" cy="23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場景設計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3D2A9B7-3EEF-48BE-AA80-7B993040E484}"/>
              </a:ext>
            </a:extLst>
          </p:cNvPr>
          <p:cNvSpPr txBox="1"/>
          <p:nvPr/>
        </p:nvSpPr>
        <p:spPr>
          <a:xfrm>
            <a:off x="1444107" y="3732839"/>
            <a:ext cx="35570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訓練場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歐式建築元素融合未來科技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表現出別有現實世界的風情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為發光材質製作特殊渲染</a:t>
            </a:r>
          </a:p>
        </p:txBody>
      </p:sp>
    </p:spTree>
    <p:extLst>
      <p:ext uri="{BB962C8B-B14F-4D97-AF65-F5344CB8AC3E}">
        <p14:creationId xmlns:p14="http://schemas.microsoft.com/office/powerpoint/2010/main" val="42330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64BC0B15-A46D-409E-A8D5-8A42785B9D8B}"/>
              </a:ext>
            </a:extLst>
          </p:cNvPr>
          <p:cNvSpPr/>
          <p:nvPr/>
        </p:nvSpPr>
        <p:spPr>
          <a:xfrm>
            <a:off x="4815450" y="3154250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86336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2" name="矩形: 圓角化同側角落 1">
            <a:extLst>
              <a:ext uri="{FF2B5EF4-FFF2-40B4-BE49-F238E27FC236}">
                <a16:creationId xmlns:a16="http://schemas.microsoft.com/office/drawing/2014/main" id="{0842A296-B5F7-4ACC-ADE3-E9887A9AC27B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B802C7DB-E06E-479B-BFA3-1365511235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11919" y="2414738"/>
            <a:ext cx="2984347" cy="4462086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Creno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克蕾諾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121BCD-51F0-4F44-A5FD-F0D2257C7406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性別／身高／體重：女／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165cm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48kg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派別／身分：崇尚派／戰鬥先鋒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角色定位：輕巧型角色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使用武器：單手刀銃（銃刃）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CEDC07-E294-4929-8AA3-9B66E6FF3854}"/>
              </a:ext>
            </a:extLst>
          </p:cNvPr>
          <p:cNvSpPr txBox="1"/>
          <p:nvPr/>
        </p:nvSpPr>
        <p:spPr>
          <a:xfrm>
            <a:off x="4629493" y="4289099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致命扳機預設選角，雙親已故，個性沉默固執，兒時經常流浪，因緣拯救一位年幼外星生物夥伴，長時間的共度使其能與夥伴溝通，並透過夥伴的指導熟練燃晶技術。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直至某次被外星生物降臨巡視時撞見，她才得知夥伴是被稱為神的物種，因能夠溝通被放過，但夥伴也被帶走。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之後遇到崇尚派領主，由於她有與眾不同的才能而收留並指導她，很快也成為戰鬥先鋒。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雖然與反抗派及其他第三方組織為敵，但她戰鬥時總是會控制好自己的情緒。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0" name="圖表 69">
            <a:extLst>
              <a:ext uri="{FF2B5EF4-FFF2-40B4-BE49-F238E27FC236}">
                <a16:creationId xmlns:a16="http://schemas.microsoft.com/office/drawing/2014/main" id="{7539B455-C389-4B73-AE32-6DBE56E7D1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8080931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8324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3" grpId="0"/>
      <p:bldP spid="67" grpId="0"/>
      <p:bldGraphic spid="70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B802C7DB-E06E-479B-BFA3-1365511235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791558" y="3081682"/>
            <a:ext cx="3096671" cy="3772447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Natalia</a:t>
            </a:r>
          </a:p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娜塔莉婭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121BCD-51F0-4F44-A5FD-F0D2257C7406}"/>
              </a:ext>
            </a:extLst>
          </p:cNvPr>
          <p:cNvSpPr txBox="1"/>
          <p:nvPr/>
        </p:nvSpPr>
        <p:spPr>
          <a:xfrm>
            <a:off x="4629495" y="2653570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性別／身高／體重：女／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派別／身分：反抗派／組織首領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角色定位：力量型角色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使用武器：雙手巨劍銃（銃劍）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CEDC07-E294-4929-8AA3-9B66E6FF3854}"/>
              </a:ext>
            </a:extLst>
          </p:cNvPr>
          <p:cNvSpPr txBox="1"/>
          <p:nvPr/>
        </p:nvSpPr>
        <p:spPr>
          <a:xfrm>
            <a:off x="4629493" y="4285894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身材嬌小，氣勢凌人，從小母親常告訴自己父親是去很遠的地方工作，但曾多次看到外星生物出入家中，認為母親被逼迫隱瞞什麼，對外星生物抱持懷恨之心。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直到外星生物放寬統治，認為機會來了的她便成立反抗組織，要求外星生物對人類過去的所作所為負責，揚言要消滅驅逐外星生物，但穿著打扮似乎是在模仿外星生物，不禁讓人覺得她或許是個傲嬌。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成立反抗派前沒有接觸過燃晶，但短時間就能熟練使用的她認為跟燃晶有著特別的緣分。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5" name="圖表 74">
            <a:extLst>
              <a:ext uri="{FF2B5EF4-FFF2-40B4-BE49-F238E27FC236}">
                <a16:creationId xmlns:a16="http://schemas.microsoft.com/office/drawing/2014/main" id="{92E316DD-FA2C-42BB-96A0-C881A461BA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88957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67569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3" grpId="0"/>
      <p:bldP spid="67" grpId="0"/>
      <p:bldGraphic spid="7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A14F93F6-22B8-480F-9DA3-BF0C7C1872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38843" y="2590714"/>
            <a:ext cx="2836764" cy="4253429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Sergio</a:t>
            </a:r>
          </a:p>
          <a:p>
            <a:pPr algn="r"/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賽吉歐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0FC8DA0-DFC0-4A45-86E1-AB9882CCB80C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性別／身高／體重：男／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241cm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446kg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派別／身分：第三方／燃晶私製研究員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角色定位：投技型角色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使用武器：金屬重甲與掌部發射器（裝甲）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30%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467662E-38B2-4868-8F5A-7701D5681EE9}"/>
              </a:ext>
            </a:extLst>
          </p:cNvPr>
          <p:cNvSpPr txBox="1"/>
          <p:nvPr/>
        </p:nvSpPr>
        <p:spPr>
          <a:xfrm>
            <a:off x="4629493" y="4289099"/>
            <a:ext cx="58674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擁有巨大的身材，個性耿直，具有高深的學識，位於幾乎與世隔絕的主城地下燃晶實驗室擔任研究員，在放寬統治前私自研究燃晶是非法的行為，因此組織多次遭到攻擊。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由於體魄健壯，實驗裝置常先由自己穿戴，對燃晶傷害有著一定程度的抗性，目前身穿的裝甲是他的得意之作，擁有極強的爆發力，但裝甲包覆全身使他行走緩慢。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放寬統治之後組織開始向反抗派販售燃晶驅動用品，此舉令崇尚派感到不滿，因此時常需要出面解決衝突。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7" name="圖表 66">
            <a:extLst>
              <a:ext uri="{FF2B5EF4-FFF2-40B4-BE49-F238E27FC236}">
                <a16:creationId xmlns:a16="http://schemas.microsoft.com/office/drawing/2014/main" id="{F96570A0-2C72-4595-8A09-4B7726831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386593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81673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2" grpId="0"/>
      <p:bldP spid="73" grpId="0"/>
      <p:bldGraphic spid="67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EBE81F-A2A8-4813-A5C4-E94E06C5A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22299" y="2433587"/>
            <a:ext cx="2943657" cy="44106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Chandler</a:t>
            </a:r>
          </a:p>
          <a:p>
            <a:pPr algn="r"/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虔德勒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0FC8DA0-DFC0-4A45-86E1-AB9882CCB80C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性別／身高／體重：男／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176cm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派別／身分：燃晶學院／第一屆在學生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角色定位：牽制型角色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使用武器：帶刃燃晶集聚杖（刃杖）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467662E-38B2-4868-8F5A-7701D5681EE9}"/>
              </a:ext>
            </a:extLst>
          </p:cNvPr>
          <p:cNvSpPr txBox="1"/>
          <p:nvPr/>
        </p:nvSpPr>
        <p:spPr>
          <a:xfrm>
            <a:off x="4629493" y="4289099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美型男性角色，個性謹慎多疑不輕易相信他人，常刻意與他人保持距離。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放寬統治後，位於由崇尚派掌管的燃晶學院就讀一年的天才學生，能夠掌控了一般人無法駕馭的燃晶操作技術，遊戲中唯一能夠自行累積燃晶能量的角色。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直到某次實習意外介入崇尚派跟反抗派之間的爭執，本應協助崇尚派的他，在第一次見到反抗派團長時便被外貌及個性吸引，但個性孤僻的他最後兩邊都不討好，成為故事劇情中處境最為難的角色。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7" name="圖表 56">
            <a:extLst>
              <a:ext uri="{FF2B5EF4-FFF2-40B4-BE49-F238E27FC236}">
                <a16:creationId xmlns:a16="http://schemas.microsoft.com/office/drawing/2014/main" id="{8C5E0C1F-A456-4466-886E-60D661C46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7950183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40824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2" grpId="0"/>
      <p:bldP spid="73" grpId="0"/>
      <p:bldGraphic spid="57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1899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72287" y="2106271"/>
            <a:ext cx="3090590" cy="372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9FBE203-7F4D-44F7-AC8C-1DDFE3D0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26569" y="3552600"/>
            <a:ext cx="3607236" cy="264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35570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Creno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模型與動作於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Blender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物理運算於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Unity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實現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角色與服飾一體成形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549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1899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9DE929CC-CB00-40DD-B4F9-CD8129178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507" y="3586257"/>
            <a:ext cx="3836634" cy="302370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2B3410E-BBAB-4D1F-AD5E-CAE20B6DB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1828" y="2096958"/>
            <a:ext cx="3600899" cy="3546399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角色設計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63517BF-2865-42ED-91B6-4A633B7233F8}"/>
              </a:ext>
            </a:extLst>
          </p:cNvPr>
          <p:cNvSpPr txBox="1"/>
          <p:nvPr/>
        </p:nvSpPr>
        <p:spPr>
          <a:xfrm>
            <a:off x="1444107" y="3732839"/>
            <a:ext cx="35570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Creno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模型與動作於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Blender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物理與渲染於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Unity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實現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角色與服飾一體成形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4591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1899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78170" y="2065073"/>
            <a:ext cx="3654597" cy="430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355708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Creno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－武器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Blender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一體成形製作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單面刃與來福槍造型設計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握把使用來福槍的設計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143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262153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1962149" y="2026459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6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5252F213-89E3-4E3E-B8F2-5ED3AF4A0B36}"/>
              </a:ext>
            </a:extLst>
          </p:cNvPr>
          <p:cNvSpPr/>
          <p:nvPr/>
        </p:nvSpPr>
        <p:spPr>
          <a:xfrm>
            <a:off x="7662463" y="3154250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08562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操作配置－搖桿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3072B5A-C5CB-4D17-B8D7-245CB4CE448A}"/>
              </a:ext>
            </a:extLst>
          </p:cNvPr>
          <p:cNvGrpSpPr/>
          <p:nvPr/>
        </p:nvGrpSpPr>
        <p:grpSpPr>
          <a:xfrm>
            <a:off x="1447396" y="3130970"/>
            <a:ext cx="3793248" cy="3222770"/>
            <a:chOff x="4509147" y="3409880"/>
            <a:chExt cx="2935434" cy="2493967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971EFDD0-2FB5-46CF-B2EA-E966D82AAD8F}"/>
                </a:ext>
              </a:extLst>
            </p:cNvPr>
            <p:cNvSpPr/>
            <p:nvPr/>
          </p:nvSpPr>
          <p:spPr>
            <a:xfrm>
              <a:off x="6257880" y="3409880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銃技攻擊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Ｓ</a:t>
              </a: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FE78B54-AFDE-42C4-8E03-5C2C3285B564}"/>
                </a:ext>
              </a:extLst>
            </p:cNvPr>
            <p:cNvSpPr/>
            <p:nvPr/>
          </p:nvSpPr>
          <p:spPr>
            <a:xfrm>
              <a:off x="5698367" y="3974870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近身攻擊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Ｍ</a:t>
              </a: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902EB7F0-7AB8-464D-9B7E-4CF948C96C51}"/>
                </a:ext>
              </a:extLst>
            </p:cNvPr>
            <p:cNvSpPr/>
            <p:nvPr/>
          </p:nvSpPr>
          <p:spPr>
            <a:xfrm>
              <a:off x="6822673" y="3974868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快速反應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Ｒ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8768142-E6D7-432A-9CC6-D2FE55D84DD8}"/>
                </a:ext>
              </a:extLst>
            </p:cNvPr>
            <p:cNvSpPr/>
            <p:nvPr/>
          </p:nvSpPr>
          <p:spPr>
            <a:xfrm>
              <a:off x="6257880" y="4541943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武器攻擊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Ｗ</a:t>
              </a:r>
            </a:p>
          </p:txBody>
        </p:sp>
        <p:sp>
          <p:nvSpPr>
            <p:cNvPr id="30" name="箭號: 全向 29">
              <a:extLst>
                <a:ext uri="{FF2B5EF4-FFF2-40B4-BE49-F238E27FC236}">
                  <a16:creationId xmlns:a16="http://schemas.microsoft.com/office/drawing/2014/main" id="{14DA0D0F-550B-4919-97CA-B10DE82C7416}"/>
                </a:ext>
              </a:extLst>
            </p:cNvPr>
            <p:cNvSpPr/>
            <p:nvPr/>
          </p:nvSpPr>
          <p:spPr>
            <a:xfrm>
              <a:off x="4509147" y="4269495"/>
              <a:ext cx="1634352" cy="1634352"/>
            </a:xfrm>
            <a:prstGeom prst="quadArrow">
              <a:avLst>
                <a:gd name="adj1" fmla="val 37492"/>
                <a:gd name="adj2" fmla="val 14991"/>
                <a:gd name="adj3" fmla="val 9628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跳躍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左右移動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防禦</a:t>
              </a:r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EDD9E4A-19EB-441D-8152-65277C3E077B}"/>
              </a:ext>
            </a:extLst>
          </p:cNvPr>
          <p:cNvSpPr txBox="1"/>
          <p:nvPr/>
        </p:nvSpPr>
        <p:spPr>
          <a:xfrm>
            <a:off x="5364463" y="3104426"/>
            <a:ext cx="5606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近身攻擊：距離短收招快／長按投擲技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武器攻擊：距離長收招慢／長按破防或牽制技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銃技攻擊：距離短／長按距離遠但需消耗能量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快速反應：消耗氣力值使用迴避動作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C2EA46C-A773-4998-8992-D527F4A46EC6}"/>
              </a:ext>
            </a:extLst>
          </p:cNvPr>
          <p:cNvSpPr txBox="1"/>
          <p:nvPr/>
        </p:nvSpPr>
        <p:spPr>
          <a:xfrm>
            <a:off x="5360870" y="4434920"/>
            <a:ext cx="5136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→→：衝刺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→Ｒ：翻滾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↓Ｒ：迴避／彈刀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778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62" y="2808771"/>
            <a:ext cx="2999543" cy="393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近身攻擊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6064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基本攻擊（Ｍ）：踢技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長按攻擊（ＨＭ）：投擲技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下段攻擊（↓Ｍ）：下踢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下段重攻擊（↓ＨＭ）：長按下重踢（擊倒）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跳躍攻擊（↑Ｍ）：踢擊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衝刺攻擊（→→Ｍ）：滑鏟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．．．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390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6239" y="2761617"/>
            <a:ext cx="3377066" cy="381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武器攻擊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60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基本攻擊（Ｗ）：橫砍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長按攻擊（ＨＷ）：前刺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截空攻擊（↓Ｗ）：向上刺擊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截空重攻擊（↓ＨＷ）：上砍（擊飛）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跳躍攻擊（↑Ｗ）：刺擊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跳躍重攻擊（↑ＨＷ）：上躍斬（擊飛）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衝刺攻擊（→→Ｗ）：橫砍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．．．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285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7973" y="2835201"/>
            <a:ext cx="4457644" cy="38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銃技攻擊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8369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基本攻擊（Ｓ）：點火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長按攻擊（ＨＳ）：開火（射彈）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向上攻擊（↓Ｓ）：向上點火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向上重攻擊（↓ＨＳ）：向上開火（射彈擊飛）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跳躍攻擊（↑Ｓ）：向下點火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衝刺攻擊（→→Ｓ）：轉身點火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．．．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608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17526" y="2835201"/>
            <a:ext cx="2438538" cy="38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特殊攻擊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7416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↓→Ｍ：上躍踢（擊飛）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↓→Ｗ：下斜砍（擊墜）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跳躍中＞↓Ｍ：下踢（擊墜）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近身攻擊（Ｍ）反擊：前翻下踢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武器攻擊（Ｗ）反擊：迴避橫砍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必殺技（←↓→Ｓ）：特殊前刺連發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．．．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84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EC4A15B5-0F5A-4EE8-B983-DA267D466EFB}"/>
              </a:ext>
            </a:extLst>
          </p:cNvPr>
          <p:cNvSpPr/>
          <p:nvPr/>
        </p:nvSpPr>
        <p:spPr>
          <a:xfrm>
            <a:off x="1959425" y="4283814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007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A5F2143D-D439-474A-B08C-818A8D95C713}"/>
              </a:ext>
            </a:extLst>
          </p:cNvPr>
          <p:cNvSpPr/>
          <p:nvPr/>
        </p:nvSpPr>
        <p:spPr>
          <a:xfrm>
            <a:off x="4817540" y="4283814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6874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99547F-EFB2-4D02-A1C2-D3B5044ED4FE}"/>
              </a:ext>
            </a:extLst>
          </p:cNvPr>
          <p:cNvSpPr txBox="1"/>
          <p:nvPr/>
        </p:nvSpPr>
        <p:spPr>
          <a:xfrm>
            <a:off x="1858331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楊昌龍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E50B03-453D-4275-B164-29F6302D2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99629" y="3726237"/>
            <a:ext cx="1139544" cy="1139544"/>
          </a:xfrm>
          <a:prstGeom prst="rect">
            <a:avLst/>
          </a:prstGeom>
        </p:spPr>
      </p:pic>
      <p:pic>
        <p:nvPicPr>
          <p:cNvPr id="51" name="圖片 6">
            <a:extLst>
              <a:ext uri="{FF2B5EF4-FFF2-40B4-BE49-F238E27FC236}">
                <a16:creationId xmlns:a16="http://schemas.microsoft.com/office/drawing/2014/main" id="{A0C20C51-415C-4F41-97C8-4B09F87BBE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290728" y="3721095"/>
            <a:ext cx="1139544" cy="1139544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F8AC12-2696-4547-B8BF-AABE3FA5317A}"/>
              </a:ext>
            </a:extLst>
          </p:cNvPr>
          <p:cNvSpPr txBox="1"/>
          <p:nvPr/>
        </p:nvSpPr>
        <p:spPr>
          <a:xfrm>
            <a:off x="1858331" y="4881472"/>
            <a:ext cx="2022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專案企劃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音樂音效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47EFC7D-24F1-4E04-B342-1FDEF6F78416}"/>
              </a:ext>
            </a:extLst>
          </p:cNvPr>
          <p:cNvSpPr txBox="1"/>
          <p:nvPr/>
        </p:nvSpPr>
        <p:spPr>
          <a:xfrm>
            <a:off x="4013314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楊志騰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F847B21-7B1F-494C-A92C-7416F442CC17}"/>
              </a:ext>
            </a:extLst>
          </p:cNvPr>
          <p:cNvSpPr txBox="1"/>
          <p:nvPr/>
        </p:nvSpPr>
        <p:spPr>
          <a:xfrm>
            <a:off x="4013314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美術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8E1F741-FFB1-42A6-A908-0981DE137D44}"/>
              </a:ext>
            </a:extLst>
          </p:cNvPr>
          <p:cNvSpPr txBox="1"/>
          <p:nvPr/>
        </p:nvSpPr>
        <p:spPr>
          <a:xfrm>
            <a:off x="6166872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陳星佑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5B9E0E-8AAC-4B83-B1F9-CA6303FDAD80}"/>
              </a:ext>
            </a:extLst>
          </p:cNvPr>
          <p:cNvSpPr txBox="1"/>
          <p:nvPr/>
        </p:nvSpPr>
        <p:spPr>
          <a:xfrm>
            <a:off x="6166872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遊戲特效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836C159-117A-432A-8130-86D49AED259B}"/>
              </a:ext>
            </a:extLst>
          </p:cNvPr>
          <p:cNvSpPr txBox="1"/>
          <p:nvPr/>
        </p:nvSpPr>
        <p:spPr>
          <a:xfrm>
            <a:off x="8320430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侯勝勳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804D73D-589C-46EB-A025-7059E419E8C2}"/>
              </a:ext>
            </a:extLst>
          </p:cNvPr>
          <p:cNvSpPr txBox="1"/>
          <p:nvPr/>
        </p:nvSpPr>
        <p:spPr>
          <a:xfrm>
            <a:off x="8320430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0EBA890-864A-43EF-A1C4-C09A5F6D336B}"/>
              </a:ext>
            </a:extLst>
          </p:cNvPr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工作分配</a:t>
            </a:r>
          </a:p>
        </p:txBody>
      </p:sp>
      <p:pic>
        <p:nvPicPr>
          <p:cNvPr id="43" name="圖片 6">
            <a:extLst>
              <a:ext uri="{FF2B5EF4-FFF2-40B4-BE49-F238E27FC236}">
                <a16:creationId xmlns:a16="http://schemas.microsoft.com/office/drawing/2014/main" id="{BA93ADEF-A4A9-413B-B4FC-9398C0B7C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454612" y="3726237"/>
            <a:ext cx="1139544" cy="1139544"/>
          </a:xfrm>
          <a:prstGeom prst="rect">
            <a:avLst/>
          </a:prstGeom>
        </p:spPr>
      </p:pic>
      <p:pic>
        <p:nvPicPr>
          <p:cNvPr id="44" name="圖片 6">
            <a:extLst>
              <a:ext uri="{FF2B5EF4-FFF2-40B4-BE49-F238E27FC236}">
                <a16:creationId xmlns:a16="http://schemas.microsoft.com/office/drawing/2014/main" id="{67DBF23C-DBC4-4FB5-9BCB-48DB4A32A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608170" y="3726237"/>
            <a:ext cx="1139544" cy="1139544"/>
          </a:xfrm>
          <a:prstGeom prst="rect">
            <a:avLst/>
          </a:prstGeom>
        </p:spPr>
      </p:pic>
      <p:pic>
        <p:nvPicPr>
          <p:cNvPr id="45" name="圖片 6">
            <a:extLst>
              <a:ext uri="{FF2B5EF4-FFF2-40B4-BE49-F238E27FC236}">
                <a16:creationId xmlns:a16="http://schemas.microsoft.com/office/drawing/2014/main" id="{F26A8892-6A00-4D0B-ADD5-525E884BB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761728" y="3726237"/>
            <a:ext cx="1139544" cy="1139544"/>
          </a:xfrm>
          <a:prstGeom prst="rect">
            <a:avLst/>
          </a:prstGeom>
        </p:spPr>
      </p:pic>
      <p:pic>
        <p:nvPicPr>
          <p:cNvPr id="52" name="圖片 6">
            <a:extLst>
              <a:ext uri="{FF2B5EF4-FFF2-40B4-BE49-F238E27FC236}">
                <a16:creationId xmlns:a16="http://schemas.microsoft.com/office/drawing/2014/main" id="{B120D5BB-0FD9-4E5A-8663-E5C7457087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454612" y="3721095"/>
            <a:ext cx="1139544" cy="1139544"/>
          </a:xfrm>
          <a:prstGeom prst="rect">
            <a:avLst/>
          </a:prstGeom>
        </p:spPr>
      </p:pic>
      <p:pic>
        <p:nvPicPr>
          <p:cNvPr id="53" name="圖片 6">
            <a:extLst>
              <a:ext uri="{FF2B5EF4-FFF2-40B4-BE49-F238E27FC236}">
                <a16:creationId xmlns:a16="http://schemas.microsoft.com/office/drawing/2014/main" id="{4B5D0740-4EFB-4D6A-AD64-8A8A4ED54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597846" y="3721095"/>
            <a:ext cx="1139544" cy="1139544"/>
          </a:xfrm>
          <a:prstGeom prst="rect">
            <a:avLst/>
          </a:prstGeom>
        </p:spPr>
      </p:pic>
      <p:pic>
        <p:nvPicPr>
          <p:cNvPr id="54" name="圖片 6">
            <a:extLst>
              <a:ext uri="{FF2B5EF4-FFF2-40B4-BE49-F238E27FC236}">
                <a16:creationId xmlns:a16="http://schemas.microsoft.com/office/drawing/2014/main" id="{560CA3D7-CE0D-4E7B-9630-D6E1E87C5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762339" y="3721095"/>
            <a:ext cx="1139544" cy="1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2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0EBA890-864A-43EF-A1C4-C09A5F6D336B}"/>
              </a:ext>
            </a:extLst>
          </p:cNvPr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時程規劃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2DC2704-B963-45CB-8A93-228FE31659A2}"/>
              </a:ext>
            </a:extLst>
          </p:cNvPr>
          <p:cNvGrpSpPr/>
          <p:nvPr/>
        </p:nvGrpSpPr>
        <p:grpSpPr>
          <a:xfrm>
            <a:off x="1334830" y="3345673"/>
            <a:ext cx="9522340" cy="2793798"/>
            <a:chOff x="1334830" y="3345673"/>
            <a:chExt cx="9522340" cy="2793798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21A700E9-202E-4F53-A293-F276E023E284}"/>
                </a:ext>
              </a:extLst>
            </p:cNvPr>
            <p:cNvGrpSpPr/>
            <p:nvPr/>
          </p:nvGrpSpPr>
          <p:grpSpPr>
            <a:xfrm>
              <a:off x="1334830" y="3345673"/>
              <a:ext cx="9522340" cy="2793798"/>
              <a:chOff x="409252" y="3345673"/>
              <a:chExt cx="11600257" cy="2793798"/>
            </a:xfrm>
          </p:grpSpPr>
          <p:cxnSp>
            <p:nvCxnSpPr>
              <p:cNvPr id="56" name="直線接點​​(S) 13">
                <a:extLst>
                  <a:ext uri="{FF2B5EF4-FFF2-40B4-BE49-F238E27FC236}">
                    <a16:creationId xmlns:a16="http://schemas.microsoft.com/office/drawing/2014/main" id="{0754B594-78B9-4940-B685-5852D546352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1664413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C3022E59-8D49-40B6-B14E-E6374F387C91}"/>
                  </a:ext>
                </a:extLst>
              </p:cNvPr>
              <p:cNvGrpSpPr/>
              <p:nvPr/>
            </p:nvGrpSpPr>
            <p:grpSpPr>
              <a:xfrm>
                <a:off x="409252" y="4548731"/>
                <a:ext cx="11056516" cy="506002"/>
                <a:chOff x="406685" y="3175999"/>
                <a:chExt cx="11056516" cy="506002"/>
              </a:xfrm>
            </p:grpSpPr>
            <p:sp>
              <p:nvSpPr>
                <p:cNvPr id="61" name="平行四邊形 60">
                  <a:extLst>
                    <a:ext uri="{FF2B5EF4-FFF2-40B4-BE49-F238E27FC236}">
                      <a16:creationId xmlns:a16="http://schemas.microsoft.com/office/drawing/2014/main" id="{DBD57FAC-ABAE-4F15-99E2-4BD5D37BB1ED}"/>
                    </a:ext>
                  </a:extLst>
                </p:cNvPr>
                <p:cNvSpPr/>
                <p:nvPr userDrawn="1"/>
              </p:nvSpPr>
              <p:spPr>
                <a:xfrm>
                  <a:off x="406685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2" name="平行四邊形 61">
                  <a:extLst>
                    <a:ext uri="{FF2B5EF4-FFF2-40B4-BE49-F238E27FC236}">
                      <a16:creationId xmlns:a16="http://schemas.microsoft.com/office/drawing/2014/main" id="{B5C0E813-8EDC-4CC6-8773-B25751A46910}"/>
                    </a:ext>
                  </a:extLst>
                </p:cNvPr>
                <p:cNvSpPr/>
                <p:nvPr userDrawn="1"/>
              </p:nvSpPr>
              <p:spPr>
                <a:xfrm>
                  <a:off x="2669354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3" name="平行四邊形 62">
                  <a:extLst>
                    <a:ext uri="{FF2B5EF4-FFF2-40B4-BE49-F238E27FC236}">
                      <a16:creationId xmlns:a16="http://schemas.microsoft.com/office/drawing/2014/main" id="{DD160B85-9980-445B-85B6-A68637956E41}"/>
                    </a:ext>
                  </a:extLst>
                </p:cNvPr>
                <p:cNvSpPr/>
                <p:nvPr userDrawn="1"/>
              </p:nvSpPr>
              <p:spPr>
                <a:xfrm>
                  <a:off x="4932023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r>
                    <a:rPr lang="zh-TW" altLang="en-US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</a:p>
              </p:txBody>
            </p:sp>
            <p:sp>
              <p:nvSpPr>
                <p:cNvPr id="66" name="平行四邊形 65">
                  <a:extLst>
                    <a:ext uri="{FF2B5EF4-FFF2-40B4-BE49-F238E27FC236}">
                      <a16:creationId xmlns:a16="http://schemas.microsoft.com/office/drawing/2014/main" id="{F1257D51-8CB6-42FF-9CA7-E561FDE3F962}"/>
                    </a:ext>
                  </a:extLst>
                </p:cNvPr>
                <p:cNvSpPr/>
                <p:nvPr userDrawn="1"/>
              </p:nvSpPr>
              <p:spPr>
                <a:xfrm>
                  <a:off x="7194693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7" name="平行四邊形 66">
                  <a:extLst>
                    <a:ext uri="{FF2B5EF4-FFF2-40B4-BE49-F238E27FC236}">
                      <a16:creationId xmlns:a16="http://schemas.microsoft.com/office/drawing/2014/main" id="{2B399CD8-420D-45C7-980A-99AB7C6016C7}"/>
                    </a:ext>
                  </a:extLst>
                </p:cNvPr>
                <p:cNvSpPr/>
                <p:nvPr/>
              </p:nvSpPr>
              <p:spPr>
                <a:xfrm>
                  <a:off x="9457366" y="3175999"/>
                  <a:ext cx="2005835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8" name="文字版面配置區 23">
                <a:extLst>
                  <a:ext uri="{FF2B5EF4-FFF2-40B4-BE49-F238E27FC236}">
                    <a16:creationId xmlns:a16="http://schemas.microsoft.com/office/drawing/2014/main" id="{DA350A15-A789-41F2-B198-60A41719C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252" y="3345673"/>
                <a:ext cx="4477594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角色動作調整測試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場景動畫與細部物件</a:t>
                </a:r>
              </a:p>
            </p:txBody>
          </p:sp>
          <p:cxnSp>
            <p:nvCxnSpPr>
              <p:cNvPr id="70" name="直線接點​​(S) 29">
                <a:extLst>
                  <a:ext uri="{FF2B5EF4-FFF2-40B4-BE49-F238E27FC236}">
                    <a16:creationId xmlns:a16="http://schemas.microsoft.com/office/drawing/2014/main" id="{CC6CC056-B81C-4E3C-B9CF-FC9F80D52B4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 flipV="1">
                <a:off x="3752203" y="5172586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headEnd type="none" w="med" len="med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文字版面配置區 23">
                <a:extLst>
                  <a:ext uri="{FF2B5EF4-FFF2-40B4-BE49-F238E27FC236}">
                    <a16:creationId xmlns:a16="http://schemas.microsoft.com/office/drawing/2014/main" id="{A5A50118-FB03-499F-9DA9-9F4818905C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81409" y="5851962"/>
                <a:ext cx="4582272" cy="287509"/>
              </a:xfrm>
              <a:prstGeom prst="rect">
                <a:avLst/>
              </a:prstGeom>
            </p:spPr>
            <p:txBody>
              <a:bodyPr rtlCol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訓練模式製作</a:t>
                </a: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遊戲系統與碰撞判定製作實測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75" name="直線接點​​(S) 34">
                <a:extLst>
                  <a:ext uri="{FF2B5EF4-FFF2-40B4-BE49-F238E27FC236}">
                    <a16:creationId xmlns:a16="http://schemas.microsoft.com/office/drawing/2014/main" id="{AA24FEB5-07AA-4D05-914E-83943394B0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6095999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文字版面配置區 23">
                <a:extLst>
                  <a:ext uri="{FF2B5EF4-FFF2-40B4-BE49-F238E27FC236}">
                    <a16:creationId xmlns:a16="http://schemas.microsoft.com/office/drawing/2014/main" id="{4C16E7E0-4AB3-4A94-BCA2-762B013ACE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6849" y="3345673"/>
                <a:ext cx="4573079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對戰模式製作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各類搖桿鍵盤偵測與輸入測試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en-US" altLang="zh-TW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AI</a:t>
                </a: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系統開發實測</a:t>
                </a:r>
              </a:p>
            </p:txBody>
          </p:sp>
          <p:cxnSp>
            <p:nvCxnSpPr>
              <p:cNvPr id="80" name="直線接點​​(S) 39">
                <a:extLst>
                  <a:ext uri="{FF2B5EF4-FFF2-40B4-BE49-F238E27FC236}">
                    <a16:creationId xmlns:a16="http://schemas.microsoft.com/office/drawing/2014/main" id="{1A3989A8-12B0-449A-8388-D4BD102804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 flipV="1">
                <a:off x="8334479" y="5172586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headEnd type="none" w="med" len="med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文字版面配置區 23">
                <a:extLst>
                  <a:ext uri="{FF2B5EF4-FFF2-40B4-BE49-F238E27FC236}">
                    <a16:creationId xmlns:a16="http://schemas.microsoft.com/office/drawing/2014/main" id="{49C8952B-0AD8-4AC5-BECB-B2060F3B4B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63683" y="5851962"/>
                <a:ext cx="4719063" cy="287509"/>
              </a:xfrm>
              <a:prstGeom prst="rect">
                <a:avLst/>
              </a:prstGeom>
            </p:spPr>
            <p:txBody>
              <a:bodyPr rtlCol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故事模式製作</a:t>
                </a: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音樂與音效製作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85" name="直線接點​​(S) 44">
                <a:extLst>
                  <a:ext uri="{FF2B5EF4-FFF2-40B4-BE49-F238E27FC236}">
                    <a16:creationId xmlns:a16="http://schemas.microsoft.com/office/drawing/2014/main" id="{C88D860C-E7A1-4FAC-B26C-B1D5102091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10669079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文字版面配置區 23">
                <a:extLst>
                  <a:ext uri="{FF2B5EF4-FFF2-40B4-BE49-F238E27FC236}">
                    <a16:creationId xmlns:a16="http://schemas.microsoft.com/office/drawing/2014/main" id="{26AF784B-0078-4BDD-B762-E6A6C3E301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59930" y="3345673"/>
                <a:ext cx="2549579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完善所有功能介面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en-US" altLang="zh-TW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位角色完整製作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en-US" altLang="zh-TW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張地圖完整製作</a:t>
                </a:r>
              </a:p>
            </p:txBody>
          </p:sp>
        </p:grp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63FBB747-A37C-4638-9662-06236832D5CF}"/>
                </a:ext>
              </a:extLst>
            </p:cNvPr>
            <p:cNvSpPr/>
            <p:nvPr/>
          </p:nvSpPr>
          <p:spPr>
            <a:xfrm>
              <a:off x="9086488" y="4546895"/>
              <a:ext cx="1584539" cy="507836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2022</a:t>
              </a:r>
              <a:r>
                <a:rPr lang="zh-TW" altLang="en-US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r>
                <a:rPr lang="zh-TW" altLang="en-US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35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形 3" descr="電腦 外框">
            <a:extLst>
              <a:ext uri="{FF2B5EF4-FFF2-40B4-BE49-F238E27FC236}">
                <a16:creationId xmlns:a16="http://schemas.microsoft.com/office/drawing/2014/main" id="{A828F124-6F4E-4B5D-9EED-3EC1B5836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6364" y="2370680"/>
            <a:ext cx="4132934" cy="4132934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遊戲規格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運行平台：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作業系統：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 10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遊戲類型：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橫版格鬥遊戲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遊戲人數：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1~2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操控設備：鍵盤、搖桿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角色數量：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位（已完成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地圖數量：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張（已完成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085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圖片 97">
            <a:extLst>
              <a:ext uri="{FF2B5EF4-FFF2-40B4-BE49-F238E27FC236}">
                <a16:creationId xmlns:a16="http://schemas.microsoft.com/office/drawing/2014/main" id="{39F95A45-B630-4322-A431-A38F8A4FE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22878" y="3862"/>
            <a:ext cx="13530778" cy="685413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A75C33DC-0C35-45B6-B1A9-EAD6CD2AA0DE}"/>
              </a:ext>
            </a:extLst>
          </p:cNvPr>
          <p:cNvSpPr txBox="1"/>
          <p:nvPr/>
        </p:nvSpPr>
        <p:spPr>
          <a:xfrm>
            <a:off x="-12700" y="4820354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spc="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報告完畢</a:t>
            </a:r>
          </a:p>
        </p:txBody>
      </p:sp>
    </p:spTree>
    <p:extLst>
      <p:ext uri="{BB962C8B-B14F-4D97-AF65-F5344CB8AC3E}">
        <p14:creationId xmlns:p14="http://schemas.microsoft.com/office/powerpoint/2010/main" val="239722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8BA74766-C894-4DDE-BEB6-B8D50B67543A}"/>
              </a:ext>
            </a:extLst>
          </p:cNvPr>
          <p:cNvSpPr/>
          <p:nvPr/>
        </p:nvSpPr>
        <p:spPr>
          <a:xfrm>
            <a:off x="4804993" y="2026459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400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71B7859-D943-4F61-8AA3-D6526ED5702C}"/>
              </a:ext>
            </a:extLst>
          </p:cNvPr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遊戲流程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1492327-5387-44AC-9A49-FF33CAD8E2BD}"/>
              </a:ext>
            </a:extLst>
          </p:cNvPr>
          <p:cNvSpPr txBox="1"/>
          <p:nvPr/>
        </p:nvSpPr>
        <p:spPr>
          <a:xfrm>
            <a:off x="2304406" y="3650670"/>
            <a:ext cx="1643891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故事模式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單人模式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對戰模式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訓練模式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2A74870-EDBC-46BF-8B30-E755B210983A}"/>
              </a:ext>
            </a:extLst>
          </p:cNvPr>
          <p:cNvSpPr txBox="1"/>
          <p:nvPr/>
        </p:nvSpPr>
        <p:spPr>
          <a:xfrm>
            <a:off x="4278014" y="3650670"/>
            <a:ext cx="1643891" cy="2118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角色選擇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配色選擇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地圖選擇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時間設定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回合數設定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640A01-6971-4BE8-BC7E-8A92E1D51C48}"/>
              </a:ext>
            </a:extLst>
          </p:cNvPr>
          <p:cNvSpPr txBox="1"/>
          <p:nvPr/>
        </p:nvSpPr>
        <p:spPr>
          <a:xfrm>
            <a:off x="6250002" y="3650670"/>
            <a:ext cx="1643891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過場動畫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戰鬥開始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勝負判定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180C935-5923-4F86-855E-AFAAFDF50188}"/>
              </a:ext>
            </a:extLst>
          </p:cNvPr>
          <p:cNvSpPr txBox="1"/>
          <p:nvPr/>
        </p:nvSpPr>
        <p:spPr>
          <a:xfrm>
            <a:off x="8220961" y="3650670"/>
            <a:ext cx="1643891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結算畫面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回關卡設定</a:t>
            </a:r>
          </a:p>
        </p:txBody>
      </p:sp>
      <p:graphicFrame>
        <p:nvGraphicFramePr>
          <p:cNvPr id="34" name="資料庫圖表 33">
            <a:extLst>
              <a:ext uri="{FF2B5EF4-FFF2-40B4-BE49-F238E27FC236}">
                <a16:creationId xmlns:a16="http://schemas.microsoft.com/office/drawing/2014/main" id="{CDCDB76B-94AD-47EE-BB23-0F977FE0EA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0864519"/>
              </p:ext>
            </p:extLst>
          </p:nvPr>
        </p:nvGraphicFramePr>
        <p:xfrm>
          <a:off x="2032000" y="2954374"/>
          <a:ext cx="8128000" cy="56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1795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Graphic spid="3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BE06B44B-553E-47CD-8B46-59B5DD60FA55}"/>
              </a:ext>
            </a:extLst>
          </p:cNvPr>
          <p:cNvSpPr/>
          <p:nvPr/>
        </p:nvSpPr>
        <p:spPr>
          <a:xfrm>
            <a:off x="7662408" y="2026459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0937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遊戲系統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生命值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氣力值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4D2B175-CE6D-4AB3-A850-ECBCA6B02F6B}"/>
              </a:ext>
            </a:extLst>
          </p:cNvPr>
          <p:cNvGrpSpPr/>
          <p:nvPr/>
        </p:nvGrpSpPr>
        <p:grpSpPr>
          <a:xfrm>
            <a:off x="4930067" y="2040387"/>
            <a:ext cx="4699732" cy="4362164"/>
            <a:chOff x="5459995" y="1805956"/>
            <a:chExt cx="5210498" cy="4836243"/>
          </a:xfrm>
        </p:grpSpPr>
        <p:pic>
          <p:nvPicPr>
            <p:cNvPr id="7" name="圖形 6" descr="工作流程 以實心填滿">
              <a:extLst>
                <a:ext uri="{FF2B5EF4-FFF2-40B4-BE49-F238E27FC236}">
                  <a16:creationId xmlns:a16="http://schemas.microsoft.com/office/drawing/2014/main" id="{E6F2BABA-6083-4E57-A2BF-0CEA4093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36693" y="2908399"/>
              <a:ext cx="3733800" cy="3733800"/>
            </a:xfrm>
            <a:prstGeom prst="rect">
              <a:avLst/>
            </a:prstGeom>
          </p:spPr>
        </p:pic>
        <p:pic>
          <p:nvPicPr>
            <p:cNvPr id="5" name="圖形 4" descr="有水平線的金字塔圖 外框">
              <a:extLst>
                <a:ext uri="{FF2B5EF4-FFF2-40B4-BE49-F238E27FC236}">
                  <a16:creationId xmlns:a16="http://schemas.microsoft.com/office/drawing/2014/main" id="{9E6FB3DB-29A0-48E5-84F5-423A759A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59995" y="1805956"/>
              <a:ext cx="4174155" cy="4174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979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F90362-7BAB-4624-BB97-0C086551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851" y="1691202"/>
            <a:ext cx="9258298" cy="5207792"/>
          </a:xfrm>
          <a:prstGeom prst="rect">
            <a:avLst/>
          </a:prstGeom>
        </p:spPr>
      </p:pic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0808CC-F2B1-401B-8E4C-2241D3F0482B}"/>
              </a:ext>
            </a:extLst>
          </p:cNvPr>
          <p:cNvSpPr txBox="1"/>
          <p:nvPr/>
        </p:nvSpPr>
        <p:spPr>
          <a:xfrm>
            <a:off x="3649266" y="1697460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1D2E7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勝場紀錄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BF27D05-6B45-472B-AF36-46C8270B62CF}"/>
              </a:ext>
            </a:extLst>
          </p:cNvPr>
          <p:cNvSpPr txBox="1"/>
          <p:nvPr/>
        </p:nvSpPr>
        <p:spPr>
          <a:xfrm>
            <a:off x="3797719" y="2422835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40BFCB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氣力值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31EDB-8EB9-46F9-9AEE-86A29B30E3DF}"/>
              </a:ext>
            </a:extLst>
          </p:cNvPr>
          <p:cNvSpPr txBox="1"/>
          <p:nvPr/>
        </p:nvSpPr>
        <p:spPr>
          <a:xfrm>
            <a:off x="2726813" y="229440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5CCE5F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生命值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1CD0B1-7415-4E1C-A2EB-2F349112D0A6}"/>
              </a:ext>
            </a:extLst>
          </p:cNvPr>
          <p:cNvSpPr txBox="1"/>
          <p:nvPr/>
        </p:nvSpPr>
        <p:spPr>
          <a:xfrm>
            <a:off x="3190337" y="6127818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48E8C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燃晶槽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577D8BF-4B32-4AA8-B69E-EA470CE7B1B4}"/>
              </a:ext>
            </a:extLst>
          </p:cNvPr>
          <p:cNvSpPr txBox="1"/>
          <p:nvPr/>
        </p:nvSpPr>
        <p:spPr>
          <a:xfrm>
            <a:off x="3843397" y="6473622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EE68C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必殺技槽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B7C179-7EF3-4267-BE59-B7B7FB443931}"/>
              </a:ext>
            </a:extLst>
          </p:cNvPr>
          <p:cNvSpPr txBox="1"/>
          <p:nvPr/>
        </p:nvSpPr>
        <p:spPr>
          <a:xfrm>
            <a:off x="1500424" y="210006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角色頭像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9F4C4B5-AA5C-451D-AC6A-C0C44E5FBB4F}"/>
              </a:ext>
            </a:extLst>
          </p:cNvPr>
          <p:cNvSpPr txBox="1"/>
          <p:nvPr/>
        </p:nvSpPr>
        <p:spPr>
          <a:xfrm>
            <a:off x="5486791" y="2137815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回合時間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3576484" y="3198357"/>
            <a:ext cx="5039031" cy="461665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50000">
                <a:schemeClr val="bg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ea typeface="微軟正黑體" panose="020B0604030504040204" pitchFamily="34" charset="-120"/>
              </a:rPr>
              <a:t>戰鬥畫面</a:t>
            </a:r>
          </a:p>
        </p:txBody>
      </p:sp>
    </p:spTree>
    <p:extLst>
      <p:ext uri="{BB962C8B-B14F-4D97-AF65-F5344CB8AC3E}">
        <p14:creationId xmlns:p14="http://schemas.microsoft.com/office/powerpoint/2010/main" val="10777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AE2E6648-66EF-4894-8200-0165F2B18A35}"/>
              </a:ext>
            </a:extLst>
          </p:cNvPr>
          <p:cNvSpPr/>
          <p:nvPr/>
        </p:nvSpPr>
        <p:spPr>
          <a:xfrm>
            <a:off x="1962149" y="3154250"/>
            <a:ext cx="2543175" cy="8057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3766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14120</TotalTime>
  <Words>1663</Words>
  <Application>Microsoft Office PowerPoint</Application>
  <PresentationFormat>寬螢幕</PresentationFormat>
  <Paragraphs>277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5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Centon 千童古</dc:creator>
  <cp:lastModifiedBy>Centon 千童古</cp:lastModifiedBy>
  <cp:revision>291</cp:revision>
  <dcterms:created xsi:type="dcterms:W3CDTF">2021-10-03T17:53:59Z</dcterms:created>
  <dcterms:modified xsi:type="dcterms:W3CDTF">2022-03-23T19:26:04Z</dcterms:modified>
</cp:coreProperties>
</file>